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121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07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6609579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07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08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жаңбыр, найзағай, бұршақ, дауыл. </a:t>
            </a:r>
            <a:r>
              <a:rPr lang="kk-KZ" sz="1100" dirty="0" smtClean="0">
                <a:latin typeface="Times New Roman" pitchFamily="18" charset="0"/>
                <a:cs typeface="Times New Roman" pitchFamily="18" charset="0"/>
              </a:rPr>
              <a:t>Түнде және таңертең тұман</a:t>
            </a:r>
            <a:r>
              <a:rPr lang="kk-K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күндіз екпіні 15-20 м/с. Ауа температурасы түнде 12-14, күндіз </a:t>
            </a:r>
            <a:r>
              <a:rPr lang="kk-KZ" sz="1100" dirty="0" smtClean="0">
                <a:latin typeface="Times New Roman" pitchFamily="18" charset="0"/>
                <a:cs typeface="Times New Roman" pitchFamily="18" charset="0"/>
              </a:rPr>
              <a:t>27-29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09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rPr>
              <a:t>09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бұршақ, дауыл. </a:t>
            </a:r>
            <a:r>
              <a:rPr lang="kk-KZ" sz="1100" dirty="0" smtClean="0">
                <a:latin typeface="Times New Roman" pitchFamily="18" charset="0"/>
                <a:cs typeface="Times New Roman" pitchFamily="18" charset="0"/>
              </a:rPr>
              <a:t>Оңтүстік-шығыстан</a:t>
            </a:r>
            <a:r>
              <a:rPr lang="kk-KZ" sz="1100" dirty="0" smtClean="0">
                <a:latin typeface="Times New Roman" pitchFamily="18" charset="0"/>
                <a:cs typeface="Times New Roman" pitchFamily="18" charset="0"/>
              </a:rPr>
              <a:t> жел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a:t>
            </a:r>
            <a:r>
              <a:rPr lang="kk-KZ" sz="1100" dirty="0">
                <a:solidFill>
                  <a:schemeClr val="tx1"/>
                </a:solidFill>
                <a:latin typeface="Times New Roman" pitchFamily="18" charset="0"/>
                <a:cs typeface="Times New Roman" pitchFamily="18" charset="0"/>
              </a:rPr>
              <a:t> маусымға, 09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/Т.Марьина</a:t>
            </a: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18522</TotalTime>
  <Words>570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8114</cp:revision>
  <cp:lastPrinted>2021-07-01T03:56:27Z</cp:lastPrinted>
  <dcterms:created xsi:type="dcterms:W3CDTF">2018-03-27T06:03:00Z</dcterms:created>
  <dcterms:modified xsi:type="dcterms:W3CDTF">2026-06-07T07:55:02Z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